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64" r:id="rId7"/>
    <p:sldId id="271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79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8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52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87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446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90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39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1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724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0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96DC-93C1-44CB-A4F2-7723750593D1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73204-935A-4E91-8F57-660D715D7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777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05000" y="1524000"/>
            <a:ext cx="5715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15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Slide PowerPoint chủ đề Giáng Sinh - Template miễn phí chủ đề Giáng Sinh -  VnDoc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" y="27708"/>
            <a:ext cx="9137073" cy="68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0742" y="914400"/>
            <a:ext cx="81882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TẠM BIỆT CÁC EM.</a:t>
            </a:r>
          </a:p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CHÚC CÁC EM NOEL VUI VẺ </a:t>
            </a:r>
            <a:endParaRPr lang="en-US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52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27709"/>
            <a:ext cx="9033164" cy="676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1143000"/>
            <a:ext cx="2999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0" y="2438400"/>
            <a:ext cx="723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1- 2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177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2743200"/>
            <a:ext cx="77724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HP001 4 hàng" pitchFamily="34" charset="0"/>
              </a:rPr>
              <a:t>                                       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HP001 4 hàng" pitchFamily="34" charset="0"/>
              </a:rPr>
              <a:t>  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endParaRPr lang="en-US" sz="6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b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HP001 4 hàng" pitchFamily="34" charset="0"/>
              </a:rPr>
              <a:t>          (</a:t>
            </a:r>
            <a:r>
              <a:rPr lang="en-US" sz="4000" b="1" dirty="0" err="1" smtClean="0">
                <a:solidFill>
                  <a:srgbClr val="0070C0"/>
                </a:solidFill>
                <a:latin typeface="HP001 4 hàng" pitchFamily="34" charset="0"/>
              </a:rPr>
              <a:t>Tiết</a:t>
            </a:r>
            <a:r>
              <a:rPr lang="en-US" sz="4000" b="1" dirty="0" smtClean="0">
                <a:solidFill>
                  <a:srgbClr val="0070C0"/>
                </a:solidFill>
                <a:latin typeface="HP001 4 hàng" pitchFamily="34" charset="0"/>
              </a:rPr>
              <a:t> 4</a:t>
            </a:r>
            <a:r>
              <a:rPr lang="en-US" sz="5400" b="1" dirty="0" smtClean="0">
                <a:solidFill>
                  <a:srgbClr val="FF0000"/>
                </a:solidFill>
                <a:latin typeface="HP001 4 hàng" pitchFamily="34" charset="0"/>
              </a:rPr>
              <a:t>)  </a:t>
            </a:r>
            <a:endParaRPr lang="en-US" sz="4400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57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8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anner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 bwMode="auto">
          <a:xfrm>
            <a:off x="685800" y="-131618"/>
            <a:ext cx="3276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7800" y="179016"/>
            <a:ext cx="1729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cũ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40516"/>
            <a:ext cx="510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1981200"/>
            <a:ext cx="830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914900" y="1981200"/>
            <a:ext cx="1752600" cy="762000"/>
          </a:xfrm>
          <a:prstGeom prst="ellipse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85455" y="4724400"/>
            <a:ext cx="815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lội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múa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181600" y="4724400"/>
            <a:ext cx="1905000" cy="762000"/>
          </a:xfrm>
          <a:prstGeom prst="ellipse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12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48"/>
            <a:ext cx="9144000" cy="706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381000"/>
            <a:ext cx="693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a)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Hoa hướng dươ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6631058" y="400154"/>
            <a:ext cx="808556" cy="60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000" y="3940841"/>
            <a:ext cx="8153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 .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  .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Hoa hướng dươ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4158860" y="4002571"/>
            <a:ext cx="808556" cy="60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Hoa hướng dươ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2865878" y="4724400"/>
            <a:ext cx="808556" cy="60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09" y="1671356"/>
            <a:ext cx="1862469" cy="1757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873" y="1566367"/>
            <a:ext cx="1778927" cy="186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55" y="1698716"/>
            <a:ext cx="1828890" cy="1771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49285" y="1175497"/>
            <a:ext cx="14664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4736" y="1212760"/>
            <a:ext cx="15923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6" name="Hoa hướng dươ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56"/>
          <a:stretch>
            <a:fillRect/>
          </a:stretch>
        </p:blipFill>
        <p:spPr bwMode="auto">
          <a:xfrm>
            <a:off x="990600" y="5855066"/>
            <a:ext cx="808556" cy="60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6145874" y="1175496"/>
            <a:ext cx="1382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lội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30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1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99423"/>
            <a:ext cx="9144000" cy="706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609600"/>
            <a:ext cx="8153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lội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513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100+ hình nền powerpoint noel - hinhanhsieudep.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683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3886200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 NHAU THƯ GIÃN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67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48"/>
            <a:ext cx="9144000" cy="706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381000"/>
            <a:ext cx="784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b)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1-2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xmlns="" id="{AB889138-5730-4B05-9278-C29B0CD20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2514600" cy="201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3962400" y="1524000"/>
            <a:ext cx="4953000" cy="2819400"/>
          </a:xfrm>
          <a:prstGeom prst="cloudCallout">
            <a:avLst>
              <a:gd name="adj1" fmla="val -69784"/>
              <a:gd name="adj2" fmla="val 659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41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48"/>
            <a:ext cx="9144000" cy="706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3000" y="1143000"/>
            <a:ext cx="777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trà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sữa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1295400" y="3059668"/>
            <a:ext cx="7239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banh</a:t>
            </a:r>
            <a:endParaRPr lang="en-US" sz="4400" dirty="0"/>
          </a:p>
        </p:txBody>
      </p:sp>
      <p:sp>
        <p:nvSpPr>
          <p:cNvPr id="7" name="Rectangle 6"/>
          <p:cNvSpPr/>
          <p:nvPr/>
        </p:nvSpPr>
        <p:spPr>
          <a:xfrm>
            <a:off x="1524000" y="4800600"/>
            <a:ext cx="6400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37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247</Words>
  <Application>Microsoft Office PowerPoint</Application>
  <PresentationFormat>On-screen Show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Hau nguyen</cp:lastModifiedBy>
  <cp:revision>20</cp:revision>
  <dcterms:created xsi:type="dcterms:W3CDTF">2021-12-15T06:15:14Z</dcterms:created>
  <dcterms:modified xsi:type="dcterms:W3CDTF">2021-12-17T06:52:38Z</dcterms:modified>
</cp:coreProperties>
</file>